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59" r:id="rId4"/>
    <p:sldId id="256" r:id="rId5"/>
    <p:sldId id="257" r:id="rId6"/>
    <p:sldId id="261" r:id="rId7"/>
    <p:sldId id="262" r:id="rId8"/>
    <p:sldId id="264" r:id="rId9"/>
    <p:sldId id="267" r:id="rId10"/>
    <p:sldId id="268" r:id="rId11"/>
    <p:sldId id="260" r:id="rId12"/>
    <p:sldId id="265" r:id="rId13"/>
    <p:sldId id="266" r:id="rId14"/>
    <p:sldId id="263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2016-10-12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18144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2016-10-12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2016-10-12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2016-10-12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2016-10-12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2016-10-12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2016-10-12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2016-10-12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2016-10-12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2016-10-12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2016-10-12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t>2016-10-12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msung.com/cn/hom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3" y="1412776"/>
            <a:ext cx="8671928" cy="1298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err="1" smtClean="0">
                <a:latin typeface="+mj-ea"/>
              </a:rPr>
              <a:t>갤럭시</a:t>
            </a:r>
            <a:r>
              <a:rPr lang="ko-KR" altLang="en-US" dirty="0" smtClean="0">
                <a:latin typeface="+mj-ea"/>
              </a:rPr>
              <a:t> 노트</a:t>
            </a:r>
            <a:r>
              <a:rPr lang="en-US" altLang="ko-KR" dirty="0" smtClean="0">
                <a:latin typeface="+mj-ea"/>
              </a:rPr>
              <a:t>7 </a:t>
            </a:r>
            <a:r>
              <a:rPr lang="ko-KR" altLang="en-US" dirty="0" smtClean="0">
                <a:latin typeface="+mj-ea"/>
              </a:rPr>
              <a:t>발화원인 예측</a:t>
            </a:r>
            <a:endParaRPr lang="en-US" altLang="ko-KR" dirty="0" smtClean="0">
              <a:latin typeface="+mj-ea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1004" y="4077072"/>
            <a:ext cx="8099425" cy="1298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dirty="0" smtClean="0">
                <a:latin typeface="+mj-ea"/>
              </a:rPr>
              <a:t>2015.10.12</a:t>
            </a:r>
          </a:p>
          <a:p>
            <a:endParaRPr lang="en-US" altLang="ko-KR" sz="3200" dirty="0" smtClean="0">
              <a:latin typeface="+mj-ea"/>
            </a:endParaRPr>
          </a:p>
          <a:p>
            <a:endParaRPr lang="en-US" altLang="ko-KR" sz="1400" dirty="0">
              <a:latin typeface="+mj-ea"/>
            </a:endParaRPr>
          </a:p>
          <a:p>
            <a:r>
              <a:rPr lang="en-US" altLang="ko-KR" sz="3200" dirty="0" smtClean="0">
                <a:latin typeface="+mj-ea"/>
              </a:rPr>
              <a:t>Jason, Min </a:t>
            </a:r>
          </a:p>
        </p:txBody>
      </p:sp>
    </p:spTree>
    <p:extLst>
      <p:ext uri="{BB962C8B-B14F-4D97-AF65-F5344CB8AC3E}">
        <p14:creationId xmlns:p14="http://schemas.microsoft.com/office/powerpoint/2010/main" val="40461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37" y="836712"/>
            <a:ext cx="834796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54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96837">
            <a:off x="-414495" y="2219891"/>
            <a:ext cx="4886141" cy="254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59769">
            <a:off x="3121412" y="2142886"/>
            <a:ext cx="5910619" cy="308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382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2" y="1340768"/>
            <a:ext cx="78009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672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22724" y="2705867"/>
            <a:ext cx="4977099" cy="267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663125" y="1052736"/>
            <a:ext cx="278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Samsung Galaxy Note </a:t>
            </a:r>
            <a:r>
              <a:rPr lang="en-US" altLang="ko-KR" dirty="0" smtClean="0"/>
              <a:t>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953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7544" y="72783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/>
              <a:t>삼성 </a:t>
            </a:r>
            <a:r>
              <a:rPr lang="en-US" altLang="ko-KR" b="1" dirty="0"/>
              <a:t>"</a:t>
            </a:r>
            <a:r>
              <a:rPr lang="ko-KR" altLang="en-US" b="1" dirty="0"/>
              <a:t>노트</a:t>
            </a:r>
            <a:r>
              <a:rPr lang="en-US" altLang="ko-KR" b="1" dirty="0"/>
              <a:t>7 </a:t>
            </a:r>
            <a:r>
              <a:rPr lang="ko-KR" altLang="en-US" b="1" dirty="0"/>
              <a:t>신제품 과열</a:t>
            </a:r>
            <a:r>
              <a:rPr lang="en-US" altLang="ko-KR" b="1" dirty="0"/>
              <a:t>·</a:t>
            </a:r>
            <a:r>
              <a:rPr lang="ko-KR" altLang="en-US" b="1" dirty="0"/>
              <a:t>방전</a:t>
            </a:r>
            <a:r>
              <a:rPr lang="en-US" altLang="ko-KR" b="1" dirty="0"/>
              <a:t>, </a:t>
            </a:r>
            <a:r>
              <a:rPr lang="ko-KR" altLang="en-US" b="1" dirty="0"/>
              <a:t>배터리 아닌 회로 </a:t>
            </a:r>
            <a:r>
              <a:rPr lang="ko-KR" altLang="en-US" b="1" dirty="0" smtClean="0"/>
              <a:t>문제</a:t>
            </a:r>
            <a:r>
              <a:rPr lang="en-US" altLang="ko-KR" b="1" dirty="0" smtClean="0"/>
              <a:t>“ </a:t>
            </a:r>
            <a:r>
              <a:rPr lang="ko-KR" altLang="en-US" dirty="0" smtClean="0"/>
              <a:t>과열과 </a:t>
            </a:r>
            <a:r>
              <a:rPr lang="ko-KR" altLang="en-US" dirty="0"/>
              <a:t>급속 방전 현상이 나타난 새 노트</a:t>
            </a:r>
            <a:r>
              <a:rPr lang="en-US" altLang="ko-KR" dirty="0"/>
              <a:t>7 </a:t>
            </a:r>
            <a:r>
              <a:rPr lang="ko-KR" altLang="en-US" dirty="0"/>
              <a:t>한 대를 수거해 분석한 결과</a:t>
            </a:r>
            <a:r>
              <a:rPr lang="en-US" altLang="ko-KR" dirty="0"/>
              <a:t>, </a:t>
            </a:r>
            <a:r>
              <a:rPr lang="ko-KR" altLang="en-US" dirty="0"/>
              <a:t>배터리 문제가 아닌 회로 불량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64931" y="1705438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2016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 </a:t>
            </a:r>
            <a:r>
              <a:rPr lang="en-US" altLang="ko-KR" dirty="0"/>
              <a:t>29</a:t>
            </a:r>
            <a:r>
              <a:rPr lang="ko-KR" altLang="en-US" dirty="0"/>
              <a:t>일</a:t>
            </a:r>
            <a:r>
              <a:rPr lang="en-US" altLang="ko-KR" dirty="0"/>
              <a:t>, </a:t>
            </a:r>
            <a:r>
              <a:rPr lang="ko-KR" altLang="en-US" dirty="0">
                <a:hlinkClick r:id="rId2" tooltip="http://www.samsung.com/cn/home/"/>
              </a:rPr>
              <a:t>중국삼성전자가 공식입장</a:t>
            </a:r>
            <a:r>
              <a:rPr lang="ko-KR" altLang="en-US" dirty="0"/>
              <a:t>을 내놓았다</a:t>
            </a:r>
            <a:r>
              <a:rPr lang="en-US" altLang="ko-KR" dirty="0"/>
              <a:t>. </a:t>
            </a:r>
            <a:r>
              <a:rPr lang="ko-KR" altLang="en-US" dirty="0"/>
              <a:t>중국시장에서 </a:t>
            </a:r>
            <a:r>
              <a:rPr lang="ko-KR" altLang="en-US" dirty="0" err="1"/>
              <a:t>리콜을</a:t>
            </a:r>
            <a:r>
              <a:rPr lang="ko-KR" altLang="en-US" dirty="0"/>
              <a:t> 진행하지 않는 것에 대한 해명과 함께 중국 내에서 발생한 폭발 사건은 삼성</a:t>
            </a:r>
            <a:r>
              <a:rPr lang="en-US" altLang="ko-KR" dirty="0"/>
              <a:t>, ATL</a:t>
            </a:r>
            <a:r>
              <a:rPr lang="ko-KR" altLang="en-US" dirty="0"/>
              <a:t>과 </a:t>
            </a:r>
            <a:r>
              <a:rPr lang="ko-KR" altLang="en-US" dirty="0" err="1"/>
              <a:t>중국정보통신시험분석원</a:t>
            </a:r>
            <a:r>
              <a:rPr lang="en-US" altLang="ko-KR" dirty="0"/>
              <a:t>-CTTL(</a:t>
            </a:r>
            <a:r>
              <a:rPr lang="ko-KR" altLang="en-US" dirty="0"/>
              <a:t>국가기관</a:t>
            </a:r>
            <a:r>
              <a:rPr lang="en-US" altLang="ko-KR" dirty="0"/>
              <a:t>), Exponent(</a:t>
            </a:r>
            <a:r>
              <a:rPr lang="ko-KR" altLang="en-US" dirty="0"/>
              <a:t>외부기관</a:t>
            </a:r>
            <a:r>
              <a:rPr lang="en-US" altLang="ko-KR" dirty="0"/>
              <a:t>)</a:t>
            </a:r>
            <a:r>
              <a:rPr lang="ko-KR" altLang="en-US" dirty="0"/>
              <a:t>에서 분석 결과 </a:t>
            </a:r>
            <a:r>
              <a:rPr lang="ko-KR" altLang="en-US" b="1" dirty="0"/>
              <a:t>배터리가 발화의 원인이 아닌 외부요인</a:t>
            </a:r>
            <a:r>
              <a:rPr lang="ko-KR" altLang="en-US" dirty="0"/>
              <a:t>으로 결과가 나왔으며</a:t>
            </a:r>
            <a:r>
              <a:rPr lang="en-US" altLang="ko-KR" dirty="0"/>
              <a:t>, </a:t>
            </a:r>
            <a:r>
              <a:rPr lang="ko-KR" altLang="en-US" dirty="0"/>
              <a:t>차후 폭발사건 발생 시에도 마찬가지로 투명성을 위해 제</a:t>
            </a:r>
            <a:r>
              <a:rPr lang="en-US" altLang="ko-KR" dirty="0"/>
              <a:t>3</a:t>
            </a:r>
            <a:r>
              <a:rPr lang="ko-KR" altLang="en-US" dirty="0"/>
              <a:t>기관에 분석의뢰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29172" y="4365104"/>
            <a:ext cx="8424936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FSRI </a:t>
            </a:r>
            <a:r>
              <a:rPr lang="ko-KR" altLang="en-US" dirty="0" smtClean="0"/>
              <a:t>예상원인</a:t>
            </a:r>
            <a:endParaRPr lang="en-US" altLang="ko-KR" dirty="0" smtClean="0"/>
          </a:p>
          <a:p>
            <a:r>
              <a:rPr lang="ko-KR" altLang="en-US" dirty="0" smtClean="0"/>
              <a:t> </a:t>
            </a:r>
            <a:r>
              <a:rPr lang="en-US" altLang="ko-KR" dirty="0" smtClean="0"/>
              <a:t>– 1</a:t>
            </a:r>
            <a:r>
              <a:rPr lang="ko-KR" altLang="en-US" dirty="0" smtClean="0"/>
              <a:t>단계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현재 배터리 용량을 체크하는 부품 또는 회로에 일부 불량이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</a:t>
            </a:r>
            <a:r>
              <a:rPr lang="ko-KR" altLang="en-US" dirty="0" smtClean="0"/>
              <a:t>발생되어 </a:t>
            </a:r>
            <a:r>
              <a:rPr lang="ko-KR" altLang="en-US" dirty="0" err="1" smtClean="0"/>
              <a:t>과충전</a:t>
            </a:r>
            <a:r>
              <a:rPr lang="ko-KR" altLang="en-US" dirty="0" smtClean="0"/>
              <a:t> 야기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- 2</a:t>
            </a:r>
            <a:r>
              <a:rPr lang="ko-KR" altLang="en-US" dirty="0" smtClean="0"/>
              <a:t>단계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배터리</a:t>
            </a:r>
            <a:r>
              <a:rPr lang="en-US" altLang="ko-KR" dirty="0" smtClean="0"/>
              <a:t>(</a:t>
            </a:r>
            <a:r>
              <a:rPr lang="ko-KR" altLang="en-US" dirty="0" smtClean="0"/>
              <a:t>또는 회로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부하가 걸려 합선과 유사한 상태 발생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(</a:t>
            </a:r>
            <a:r>
              <a:rPr lang="ko-KR" altLang="en-US" dirty="0" smtClean="0"/>
              <a:t>과열 및 </a:t>
            </a:r>
            <a:r>
              <a:rPr lang="ko-KR" altLang="en-US" dirty="0" err="1" smtClean="0"/>
              <a:t>급방전이</a:t>
            </a:r>
            <a:r>
              <a:rPr lang="ko-KR" altLang="en-US" dirty="0" smtClean="0"/>
              <a:t> 이걸로 설명됨</a:t>
            </a:r>
            <a:r>
              <a:rPr lang="en-US" altLang="ko-KR" dirty="0" smtClean="0"/>
              <a:t>)</a:t>
            </a:r>
          </a:p>
          <a:p>
            <a:endParaRPr lang="en-US" altLang="ko-KR" dirty="0"/>
          </a:p>
          <a:p>
            <a:r>
              <a:rPr lang="ko-KR" altLang="en-US" dirty="0" smtClean="0"/>
              <a:t>조치방향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부품 또는 회로기판의 문제를 원천적으로 개선하는 걸로 갔어야 함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82160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536" y="1268760"/>
            <a:ext cx="24765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24" y="1268760"/>
            <a:ext cx="26384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284531" y="5445224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최초 폭발사고 사진 </a:t>
            </a:r>
          </a:p>
        </p:txBody>
      </p:sp>
      <p:sp>
        <p:nvSpPr>
          <p:cNvPr id="3" name="덧셈 기호 2"/>
          <p:cNvSpPr/>
          <p:nvPr/>
        </p:nvSpPr>
        <p:spPr>
          <a:xfrm>
            <a:off x="2262584" y="3221385"/>
            <a:ext cx="662186" cy="648072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262584" y="2132856"/>
            <a:ext cx="1021947" cy="2448272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710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2384631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96752"/>
            <a:ext cx="2808960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덧셈 기호 6"/>
          <p:cNvSpPr/>
          <p:nvPr/>
        </p:nvSpPr>
        <p:spPr>
          <a:xfrm>
            <a:off x="1446707" y="3127276"/>
            <a:ext cx="662186" cy="648072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덧셈 기호 7"/>
          <p:cNvSpPr/>
          <p:nvPr/>
        </p:nvSpPr>
        <p:spPr>
          <a:xfrm>
            <a:off x="4355976" y="3068960"/>
            <a:ext cx="662186" cy="648072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646024" y="2348880"/>
            <a:ext cx="1125776" cy="2736304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499992" y="2407196"/>
            <a:ext cx="1125776" cy="2736304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63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48405" y="1980653"/>
            <a:ext cx="5186334" cy="333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85537"/>
            <a:ext cx="22574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08524" y="4149081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 smtClean="0"/>
              <a:t>무선충전중</a:t>
            </a:r>
            <a:r>
              <a:rPr lang="ko-KR" altLang="en-US" sz="1200" dirty="0" smtClean="0"/>
              <a:t> 발화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088678" y="6309321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해외</a:t>
            </a:r>
            <a:r>
              <a:rPr lang="en-US" altLang="ko-KR" sz="1200" dirty="0" smtClean="0"/>
              <a:t>- </a:t>
            </a:r>
            <a:r>
              <a:rPr lang="ko-KR" altLang="en-US" sz="1200" dirty="0" err="1" smtClean="0"/>
              <a:t>충전중</a:t>
            </a:r>
            <a:r>
              <a:rPr lang="ko-KR" altLang="en-US" sz="1200" dirty="0" smtClean="0"/>
              <a:t> 발화</a:t>
            </a:r>
            <a:endParaRPr lang="ko-KR" altLang="en-US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85536"/>
            <a:ext cx="2598267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71233" y="414908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식당에서 발화</a:t>
            </a:r>
            <a:endParaRPr lang="ko-KR" altLang="en-US" sz="1200" dirty="0"/>
          </a:p>
        </p:txBody>
      </p:sp>
      <p:sp>
        <p:nvSpPr>
          <p:cNvPr id="11" name="덧셈 기호 10"/>
          <p:cNvSpPr/>
          <p:nvPr/>
        </p:nvSpPr>
        <p:spPr>
          <a:xfrm>
            <a:off x="1691680" y="2839245"/>
            <a:ext cx="662186" cy="648072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덧셈 기호 11"/>
          <p:cNvSpPr/>
          <p:nvPr/>
        </p:nvSpPr>
        <p:spPr>
          <a:xfrm>
            <a:off x="3923928" y="2667609"/>
            <a:ext cx="662186" cy="648072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덧셈 기호 12"/>
          <p:cNvSpPr/>
          <p:nvPr/>
        </p:nvSpPr>
        <p:spPr>
          <a:xfrm>
            <a:off x="6948264" y="2019537"/>
            <a:ext cx="662186" cy="648072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529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43286">
            <a:off x="602155" y="1657729"/>
            <a:ext cx="37623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27258" y="5837089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해외</a:t>
            </a:r>
            <a:r>
              <a:rPr lang="en-US" altLang="ko-KR" sz="1200" dirty="0" smtClean="0"/>
              <a:t>- </a:t>
            </a:r>
            <a:r>
              <a:rPr lang="ko-KR" altLang="en-US" sz="1200" dirty="0" smtClean="0"/>
              <a:t>항공기내</a:t>
            </a:r>
            <a:endParaRPr lang="en-US" altLang="ko-KR" sz="1200" dirty="0" smtClean="0"/>
          </a:p>
          <a:p>
            <a:pPr algn="ctr"/>
            <a:r>
              <a:rPr lang="ko-KR" altLang="en-US" sz="1200" dirty="0" smtClean="0"/>
              <a:t>배터리 개선제품</a:t>
            </a:r>
            <a:r>
              <a:rPr lang="en-US" altLang="ko-KR" sz="1200" dirty="0" smtClean="0"/>
              <a:t>, 80% </a:t>
            </a:r>
            <a:r>
              <a:rPr lang="ko-KR" altLang="en-US" sz="1200" dirty="0" smtClean="0"/>
              <a:t>충전상태</a:t>
            </a:r>
            <a:endParaRPr lang="ko-KR" alt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08" y="736113"/>
            <a:ext cx="538356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41506" y="3871703"/>
            <a:ext cx="4133048" cy="189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덧셈 기호 11"/>
          <p:cNvSpPr/>
          <p:nvPr/>
        </p:nvSpPr>
        <p:spPr>
          <a:xfrm>
            <a:off x="1779385" y="3256392"/>
            <a:ext cx="662186" cy="648072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덧셈 기호 12"/>
          <p:cNvSpPr/>
          <p:nvPr/>
        </p:nvSpPr>
        <p:spPr>
          <a:xfrm>
            <a:off x="6145844" y="4408520"/>
            <a:ext cx="662186" cy="648072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68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3899" y="1379068"/>
            <a:ext cx="5891606" cy="459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덧셈 기호 8"/>
          <p:cNvSpPr/>
          <p:nvPr/>
        </p:nvSpPr>
        <p:spPr>
          <a:xfrm>
            <a:off x="3203848" y="4402041"/>
            <a:ext cx="662186" cy="648072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4571">
            <a:off x="3808368" y="2317053"/>
            <a:ext cx="6289504" cy="271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덧셈 기호 10"/>
          <p:cNvSpPr/>
          <p:nvPr/>
        </p:nvSpPr>
        <p:spPr>
          <a:xfrm>
            <a:off x="6290934" y="3465937"/>
            <a:ext cx="662186" cy="648072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86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3321">
            <a:off x="-415502" y="1923237"/>
            <a:ext cx="5848870" cy="354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덧셈 기호 6"/>
          <p:cNvSpPr/>
          <p:nvPr/>
        </p:nvSpPr>
        <p:spPr>
          <a:xfrm>
            <a:off x="1763688" y="3883244"/>
            <a:ext cx="662186" cy="648072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60032" y="586850"/>
            <a:ext cx="3600400" cy="601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덧셈 기호 9"/>
          <p:cNvSpPr/>
          <p:nvPr/>
        </p:nvSpPr>
        <p:spPr>
          <a:xfrm>
            <a:off x="5940152" y="3811236"/>
            <a:ext cx="662186" cy="648072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059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82039">
            <a:off x="2266505" y="1569543"/>
            <a:ext cx="4090679" cy="404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덧셈 기호 7"/>
          <p:cNvSpPr/>
          <p:nvPr/>
        </p:nvSpPr>
        <p:spPr>
          <a:xfrm>
            <a:off x="2483768" y="3032956"/>
            <a:ext cx="662186" cy="648072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9818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920880" cy="312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9" y="4089160"/>
            <a:ext cx="3807548" cy="237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089160"/>
            <a:ext cx="3858842" cy="236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835696" y="646899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mtClean="0"/>
              <a:t>정상제품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5947424" y="643498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이상제품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9110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131</Words>
  <Application>Microsoft Office PowerPoint</Application>
  <PresentationFormat>화면 슬라이드 쇼(4:3)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user</cp:lastModifiedBy>
  <cp:revision>32</cp:revision>
  <dcterms:created xsi:type="dcterms:W3CDTF">2006-10-05T04:04:58Z</dcterms:created>
  <dcterms:modified xsi:type="dcterms:W3CDTF">2016-10-12T13:51:55Z</dcterms:modified>
</cp:coreProperties>
</file>